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"/>
  </p:notesMasterIdLst>
  <p:sldIdLst>
    <p:sldId id="256" r:id="rId2"/>
  </p:sldIdLst>
  <p:sldSz cx="12192000" cy="6858000"/>
  <p:notesSz cx="6858000" cy="9144000"/>
  <p:embeddedFontLst>
    <p:embeddedFont>
      <p:font typeface="Calibri" panose="020F0502020204030204" pitchFamily="34" charset="0"/>
      <p:regular r:id="rId4"/>
      <p:bold r:id="rId5"/>
      <p:italic r:id="rId6"/>
      <p:boldItalic r:id="rId7"/>
    </p:embeddedFont>
    <p:embeddedFont>
      <p:font typeface="Calibri Light" panose="020F0302020204030204" pitchFamily="34" charset="0"/>
      <p:regular r:id="rId8"/>
      <p:italic r:id="rId9"/>
    </p:embeddedFont>
    <p:embeddedFont>
      <p:font typeface="Segoe UI" panose="020B0502040204020203" pitchFamily="34" charset="0"/>
      <p:regular r:id="rId10"/>
      <p:bold r:id="rId11"/>
      <p:italic r:id="rId12"/>
      <p:boldItalic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BB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352" autoAdjust="0"/>
    <p:restoredTop sz="96532" autoAdjust="0"/>
  </p:normalViewPr>
  <p:slideViewPr>
    <p:cSldViewPr snapToGrid="0">
      <p:cViewPr>
        <p:scale>
          <a:sx n="100" d="100"/>
          <a:sy n="100" d="100"/>
        </p:scale>
        <p:origin x="540" y="52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5.fntdata"/><Relationship Id="rId13" Type="http://schemas.openxmlformats.org/officeDocument/2006/relationships/font" Target="fonts/font10.fntdata"/><Relationship Id="rId3" Type="http://schemas.openxmlformats.org/officeDocument/2006/relationships/notesMaster" Target="notesMasters/notesMaster1.xml"/><Relationship Id="rId7" Type="http://schemas.openxmlformats.org/officeDocument/2006/relationships/font" Target="fonts/font4.fntdata"/><Relationship Id="rId12" Type="http://schemas.openxmlformats.org/officeDocument/2006/relationships/font" Target="fonts/font9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3.fntdata"/><Relationship Id="rId11" Type="http://schemas.openxmlformats.org/officeDocument/2006/relationships/font" Target="fonts/font8.fntdata"/><Relationship Id="rId5" Type="http://schemas.openxmlformats.org/officeDocument/2006/relationships/font" Target="fonts/font2.fntdata"/><Relationship Id="rId15" Type="http://schemas.openxmlformats.org/officeDocument/2006/relationships/viewProps" Target="viewProps.xml"/><Relationship Id="rId10" Type="http://schemas.openxmlformats.org/officeDocument/2006/relationships/font" Target="fonts/font7.fntdata"/><Relationship Id="rId4" Type="http://schemas.openxmlformats.org/officeDocument/2006/relationships/font" Target="fonts/font1.fntdata"/><Relationship Id="rId9" Type="http://schemas.openxmlformats.org/officeDocument/2006/relationships/font" Target="fonts/font6.fntdata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32EB9D-1849-4F7F-9DCB-967CD8DA6AE6}" type="datetimeFigureOut">
              <a:rPr lang="en-US" smtClean="0"/>
              <a:t>8/30/2020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F3AAEA-468E-46E8-94AE-17F6C1A500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6723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Good morning API friends. Welcome to my presentation about Serverless APIs. I hope that by the end of it, we would have more serverless ninjas across the globe.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F3AAEA-468E-46E8-94AE-17F6C1A500E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953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EDCB14-A06B-4E7A-95A0-84D9DBB395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BFA0AE-617C-4942-ABBF-FBEE6E74AF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C18C6C-3198-4F03-BF4B-2DD422E99A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1A518-EF65-441B-ACAD-974797FB796F}" type="datetimeFigureOut">
              <a:rPr lang="en-US" smtClean="0"/>
              <a:t>8/30/2020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960326-33BE-45A2-BB2D-BDB0B5D9F7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D3CA30-05CC-426D-9131-AE2AD9454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EFE47-5C6C-4183-AD68-76AF189DE2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4681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8E7961-9A77-4A05-97E5-044E4E106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50B6458-A066-47D0-82F4-A36FC41D83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18E15F-7DFE-456A-8E3D-25DDDEE7B5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1A518-EF65-441B-ACAD-974797FB796F}" type="datetimeFigureOut">
              <a:rPr lang="en-US" smtClean="0"/>
              <a:t>8/30/2020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17109D-580C-4590-817C-1291AC96E4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BFE349-C9CC-4454-91F1-142C2617B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EFE47-5C6C-4183-AD68-76AF189DE2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4028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41F35A1-65B6-4D97-A45A-16A61F495CE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B8785F-7052-46F9-8F11-B1673F000E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7C8F75-4244-4E00-9C42-BC0FA6E68E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1A518-EF65-441B-ACAD-974797FB796F}" type="datetimeFigureOut">
              <a:rPr lang="en-US" smtClean="0"/>
              <a:t>8/30/2020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A635AB-E514-42E6-A013-8F76E4424E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A1AB16-BE72-4461-B599-5C77FACE5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EFE47-5C6C-4183-AD68-76AF189DE2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2850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D025F8-BA02-4EDA-B76E-2E5735D303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C77FFD-9B86-4E1C-8295-460D69842E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DA59F0-2148-4C97-B1AD-8C62657C2D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1A518-EF65-441B-ACAD-974797FB796F}" type="datetimeFigureOut">
              <a:rPr lang="en-US" smtClean="0"/>
              <a:t>8/30/2020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634A20-0F38-4C77-B977-9AE52572D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D1C9E1-46F9-4F09-A1FD-395B0C8C9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EFE47-5C6C-4183-AD68-76AF189DE2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6969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3E650-1E0A-45F1-8B69-C7BCDA0DB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CFB80A-6E18-49EC-A33F-FF8771DB36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FD3B28-B648-49A9-BAC7-712B8C71BD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1A518-EF65-441B-ACAD-974797FB796F}" type="datetimeFigureOut">
              <a:rPr lang="en-US" smtClean="0"/>
              <a:t>8/30/2020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5D847C-B9AB-4B9A-9164-55E5009B97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C65FA9-1F2A-458B-94F7-CC34D3767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EFE47-5C6C-4183-AD68-76AF189DE2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8920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3930E-43F7-411A-A9F2-A295B352C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3B089C-69D4-439D-BE59-4A8F79A60E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55DEF8-5DD1-451F-A1A1-25B8F20ACF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B20C5D-B18B-4C01-A8CD-A5292125AC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1A518-EF65-441B-ACAD-974797FB796F}" type="datetimeFigureOut">
              <a:rPr lang="en-US" smtClean="0"/>
              <a:t>8/30/2020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353149-6A34-48B2-9375-58A90D734F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F906DD-EE5E-45CB-80D0-0E7BC3D89F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EFE47-5C6C-4183-AD68-76AF189DE2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6388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2E3A8F-329E-4653-B70E-B6E4891BD1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DAC2F9-5BAD-47D1-A496-E61F4BE2DC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B524DA-B3CA-4036-B528-C3D3B7F3DF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9C5F29-68E4-4D83-8374-A8C505843A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51BDC84-5006-433A-AE0D-D317B10B80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9A547ED-69F0-4E71-AF5D-31E9038B86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1A518-EF65-441B-ACAD-974797FB796F}" type="datetimeFigureOut">
              <a:rPr lang="en-US" smtClean="0"/>
              <a:t>8/30/2020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F58189-2799-4D76-B76A-2695939503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5F5659A-0E30-4B67-B809-281EA4290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EFE47-5C6C-4183-AD68-76AF189DE2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2660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72D202-526E-4C5A-922E-2002B01DC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C9110BF-02FD-41E8-AB78-ECA15668D3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1A518-EF65-441B-ACAD-974797FB796F}" type="datetimeFigureOut">
              <a:rPr lang="en-US" smtClean="0"/>
              <a:t>8/30/2020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062BA4-B908-4A3C-BC8E-53F20015F8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8DD02E-FBF5-4213-A24F-C51063427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EFE47-5C6C-4183-AD68-76AF189DE2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2486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C796076-5C82-42D5-8BDC-4D641E26E1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1A518-EF65-441B-ACAD-974797FB796F}" type="datetimeFigureOut">
              <a:rPr lang="en-US" smtClean="0"/>
              <a:t>8/30/2020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46E0DA8-0252-495A-9E48-4999C38505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E5E845-5351-47D4-B22C-F5A3BA642D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EFE47-5C6C-4183-AD68-76AF189DE2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3923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8218E8-227A-4EF6-B062-01A838A090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FF91B8-F52E-4D3E-BC6F-2BE5F0DB0E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49C1CD-3116-4A4C-88C9-786D4A6FB6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1712C9-7736-4A14-9748-40D18EA679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1A518-EF65-441B-ACAD-974797FB796F}" type="datetimeFigureOut">
              <a:rPr lang="en-US" smtClean="0"/>
              <a:t>8/30/2020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F67FB1-B564-48B8-A5E5-F1DC6E85FE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5A418C-C1C7-413E-A1EA-C0162EB3B7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EFE47-5C6C-4183-AD68-76AF189DE2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8631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6F15A8-FE11-4E62-BCEB-BF55E3C53B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B4D206A-1C68-4362-BE89-E296480DAC8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AA14CA-4FD8-4AAA-B801-F7925F6F80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26899B-CF2C-4131-86C8-C892E7DB63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1A518-EF65-441B-ACAD-974797FB796F}" type="datetimeFigureOut">
              <a:rPr lang="en-US" smtClean="0"/>
              <a:t>8/30/2020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32C485-48C1-4DBD-91B7-C435030CF7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C384AB-8DA2-451C-BB55-C69986D21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EFE47-5C6C-4183-AD68-76AF189DE2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3774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6BBF705-17E9-4C8C-944C-4A3AEF827E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60A7B4-80BD-4347-88C0-EC316DF1E3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AE1654-A545-4283-82D4-9EA28238118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11A518-EF65-441B-ACAD-974797FB796F}" type="datetimeFigureOut">
              <a:rPr lang="en-US" smtClean="0"/>
              <a:t>8/30/2020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989919-3844-4C1D-89B1-D997B984E3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6D2F57-99E3-4360-B213-AE5C52AF5B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5EFE47-5C6C-4183-AD68-76AF189DE2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866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g"/><Relationship Id="rId7" Type="http://schemas.openxmlformats.org/officeDocument/2006/relationships/image" Target="../media/image5.svg"/><Relationship Id="rId12" Type="http://schemas.microsoft.com/office/2007/relationships/hdphoto" Target="../media/hdphoto2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8.png"/><Relationship Id="rId5" Type="http://schemas.openxmlformats.org/officeDocument/2006/relationships/image" Target="../media/image3.svg"/><Relationship Id="rId10" Type="http://schemas.microsoft.com/office/2007/relationships/hdphoto" Target="../media/hdphoto1.wdp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8E75A121-FDA3-4F68-B33F-B90BE4AF36F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6DC8876-D9E3-40E6-8631-722C153E2F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7A0A115-E46F-45D5-B5A5-A507BE4843F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10000"/>
              <a:alpha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7368CA5E-8451-4CB2-8381-EE553B3031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58786" y="4614568"/>
            <a:ext cx="7628164" cy="1643357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3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List of </a:t>
            </a:r>
            <a:r>
              <a:rPr lang="en-US" sz="3200" dirty="0">
                <a:solidFill>
                  <a:srgbClr val="FFC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Route Management Frameworks </a:t>
            </a:r>
            <a:r>
              <a:rPr lang="en-US" sz="3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for AWS Lambda &amp; NodeJS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9466741C-71D2-48FF-88A1-27E401FE6C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7922" y="1167615"/>
            <a:ext cx="2877519" cy="2944659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01D10D76-D4A2-4625-A3B9-72F0D995014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43044" y="1404332"/>
            <a:ext cx="4351353" cy="89082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6EEF92D-44AF-4EA1-8161-E0BE73B6F0E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6907" y="1167615"/>
            <a:ext cx="1122534" cy="11275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643E347-6352-4486-B36B-FF0871C85B0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6907" y="2684931"/>
            <a:ext cx="3254340" cy="142734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CF9C654-E5C3-4AA0-B99B-AA254A3F6DAC}"/>
              </a:ext>
            </a:extLst>
          </p:cNvPr>
          <p:cNvPicPr>
            <a:picLocks noChangeAspect="1"/>
          </p:cNvPicPr>
          <p:nvPr/>
        </p:nvPicPr>
        <p:blipFill>
          <a:blip r:embed="rId11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2713" y="2797454"/>
            <a:ext cx="1731722" cy="1212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4814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1683</TotalTime>
  <Words>43</Words>
  <Application>Microsoft Office PowerPoint</Application>
  <PresentationFormat>Widescreen</PresentationFormat>
  <Paragraphs>3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Segoe UI</vt:lpstr>
      <vt:lpstr>Arial</vt:lpstr>
      <vt:lpstr>Calibri Light</vt:lpstr>
      <vt:lpstr>Calibri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AWS Serverless  Ninja Guidebook</dc:title>
  <dc:creator>Allan Chua</dc:creator>
  <cp:lastModifiedBy>Allan Chua</cp:lastModifiedBy>
  <cp:revision>412</cp:revision>
  <dcterms:created xsi:type="dcterms:W3CDTF">2020-08-12T10:39:56Z</dcterms:created>
  <dcterms:modified xsi:type="dcterms:W3CDTF">2020-08-30T09:35:27Z</dcterms:modified>
</cp:coreProperties>
</file>